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DBE1"/>
    <a:srgbClr val="FCFABA"/>
    <a:srgbClr val="7F94FD"/>
    <a:srgbClr val="E08067"/>
    <a:srgbClr val="788CC2"/>
    <a:srgbClr val="E6E6E6"/>
    <a:srgbClr val="CAD3FE"/>
    <a:srgbClr val="FF73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60" d="100"/>
          <a:sy n="160" d="100"/>
        </p:scale>
        <p:origin x="186" y="-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608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380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32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537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52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4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4374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3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99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23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8E431-CBC0-415A-BD5C-63DD9A4F828A}" type="datetimeFigureOut">
              <a:rPr kumimoji="1" lang="ja-JP" altLang="en-US" smtClean="0"/>
              <a:t>2022/2/24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CEF5C-799E-4FCA-B741-C7FA4B5879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972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/>
          <p:cNvSpPr/>
          <p:nvPr/>
        </p:nvSpPr>
        <p:spPr>
          <a:xfrm>
            <a:off x="4520303" y="4782914"/>
            <a:ext cx="682916" cy="1067476"/>
          </a:xfrm>
          <a:prstGeom prst="rect">
            <a:avLst/>
          </a:prstGeom>
          <a:solidFill>
            <a:srgbClr val="FAD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843138" y="4782914"/>
            <a:ext cx="682916" cy="1067476"/>
          </a:xfrm>
          <a:prstGeom prst="rect">
            <a:avLst/>
          </a:prstGeom>
          <a:solidFill>
            <a:srgbClr val="FCF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4515863" y="1291076"/>
            <a:ext cx="4048298" cy="4559314"/>
          </a:xfrm>
          <a:prstGeom prst="roundRect">
            <a:avLst/>
          </a:prstGeom>
          <a:solidFill>
            <a:srgbClr val="FADB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 1"/>
          <p:cNvSpPr/>
          <p:nvPr/>
        </p:nvSpPr>
        <p:spPr>
          <a:xfrm>
            <a:off x="472005" y="1291075"/>
            <a:ext cx="4048298" cy="4559315"/>
          </a:xfrm>
          <a:prstGeom prst="roundRect">
            <a:avLst/>
          </a:prstGeom>
          <a:solidFill>
            <a:srgbClr val="FCFA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680942" y="4602701"/>
            <a:ext cx="1573197" cy="502920"/>
          </a:xfrm>
          <a:prstGeom prst="roundRect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狭心症</a:t>
            </a:r>
            <a:endParaRPr kumimoji="1" lang="ja-JP" altLang="en-US" sz="2800" b="1" dirty="0"/>
          </a:p>
        </p:txBody>
      </p:sp>
      <p:sp>
        <p:nvSpPr>
          <p:cNvPr id="6" name="角丸四角形 5"/>
          <p:cNvSpPr/>
          <p:nvPr/>
        </p:nvSpPr>
        <p:spPr>
          <a:xfrm>
            <a:off x="2727977" y="1285474"/>
            <a:ext cx="3590404" cy="74399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/>
              <a:t>心房細動の原因</a:t>
            </a:r>
            <a:endParaRPr kumimoji="1" lang="en-US" altLang="ja-JP" sz="3200" b="1" dirty="0" smtClean="0"/>
          </a:p>
        </p:txBody>
      </p:sp>
      <p:sp>
        <p:nvSpPr>
          <p:cNvPr id="8" name="角丸四角形 7"/>
          <p:cNvSpPr/>
          <p:nvPr/>
        </p:nvSpPr>
        <p:spPr>
          <a:xfrm>
            <a:off x="6768906" y="1794036"/>
            <a:ext cx="1573197" cy="535823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加齢</a:t>
            </a:r>
            <a:endParaRPr kumimoji="1" lang="ja-JP" altLang="en-US" sz="2800" b="1" dirty="0"/>
          </a:p>
        </p:txBody>
      </p:sp>
      <p:sp>
        <p:nvSpPr>
          <p:cNvPr id="9" name="角丸四角形 8"/>
          <p:cNvSpPr/>
          <p:nvPr/>
        </p:nvSpPr>
        <p:spPr>
          <a:xfrm>
            <a:off x="4681989" y="3873986"/>
            <a:ext cx="1573197" cy="519200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糖尿病</a:t>
            </a:r>
            <a:endParaRPr kumimoji="1" lang="ja-JP" altLang="en-US" sz="2800" b="1" dirty="0"/>
          </a:p>
        </p:txBody>
      </p:sp>
      <p:sp>
        <p:nvSpPr>
          <p:cNvPr id="22" name="角丸四角形 21"/>
          <p:cNvSpPr/>
          <p:nvPr/>
        </p:nvSpPr>
        <p:spPr>
          <a:xfrm>
            <a:off x="685139" y="2157719"/>
            <a:ext cx="1396538" cy="502920"/>
          </a:xfrm>
          <a:prstGeom prst="roundRect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高血圧</a:t>
            </a:r>
            <a:endParaRPr kumimoji="1" lang="ja-JP" altLang="en-US" sz="2800" b="1" dirty="0"/>
          </a:p>
        </p:txBody>
      </p:sp>
      <p:sp>
        <p:nvSpPr>
          <p:cNvPr id="23" name="角丸四角形 22"/>
          <p:cNvSpPr/>
          <p:nvPr/>
        </p:nvSpPr>
        <p:spPr>
          <a:xfrm>
            <a:off x="2937294" y="4035672"/>
            <a:ext cx="1404851" cy="491834"/>
          </a:xfrm>
          <a:prstGeom prst="roundRect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弁膜症</a:t>
            </a:r>
            <a:endParaRPr kumimoji="1" lang="ja-JP" altLang="en-US" sz="2800" b="1" dirty="0"/>
          </a:p>
        </p:txBody>
      </p:sp>
      <p:sp>
        <p:nvSpPr>
          <p:cNvPr id="24" name="角丸四角形 23"/>
          <p:cNvSpPr/>
          <p:nvPr/>
        </p:nvSpPr>
        <p:spPr>
          <a:xfrm>
            <a:off x="2952822" y="2617136"/>
            <a:ext cx="1388234" cy="502920"/>
          </a:xfrm>
          <a:prstGeom prst="roundRect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心不全</a:t>
            </a:r>
            <a:endParaRPr kumimoji="1" lang="ja-JP" altLang="en-US" sz="2800" b="1" dirty="0"/>
          </a:p>
        </p:txBody>
      </p:sp>
      <p:sp>
        <p:nvSpPr>
          <p:cNvPr id="25" name="角丸四角形 24"/>
          <p:cNvSpPr/>
          <p:nvPr/>
        </p:nvSpPr>
        <p:spPr>
          <a:xfrm>
            <a:off x="685139" y="3273504"/>
            <a:ext cx="1753986" cy="541884"/>
          </a:xfrm>
          <a:prstGeom prst="roundRect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心筋</a:t>
            </a:r>
            <a:r>
              <a:rPr kumimoji="1" lang="ja-JP" altLang="en-US" sz="2800" b="1" dirty="0"/>
              <a:t>梗塞</a:t>
            </a:r>
            <a:endParaRPr kumimoji="1" lang="ja-JP" altLang="en-US" sz="2800" b="1" dirty="0"/>
          </a:p>
        </p:txBody>
      </p:sp>
      <p:sp>
        <p:nvSpPr>
          <p:cNvPr id="26" name="角丸四角形 25"/>
          <p:cNvSpPr/>
          <p:nvPr/>
        </p:nvSpPr>
        <p:spPr>
          <a:xfrm>
            <a:off x="6826354" y="2584506"/>
            <a:ext cx="1515749" cy="535823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肥満</a:t>
            </a:r>
            <a:endParaRPr kumimoji="1" lang="ja-JP" altLang="en-US" sz="2800" b="1" dirty="0"/>
          </a:p>
        </p:txBody>
      </p:sp>
      <p:sp>
        <p:nvSpPr>
          <p:cNvPr id="27" name="角丸四角形 26"/>
          <p:cNvSpPr/>
          <p:nvPr/>
        </p:nvSpPr>
        <p:spPr>
          <a:xfrm>
            <a:off x="6826354" y="3368897"/>
            <a:ext cx="1544472" cy="542755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喫煙</a:t>
            </a:r>
            <a:endParaRPr kumimoji="1" lang="ja-JP" altLang="en-US" sz="2800" b="1" dirty="0"/>
          </a:p>
        </p:txBody>
      </p:sp>
      <p:sp>
        <p:nvSpPr>
          <p:cNvPr id="28" name="角丸四角形 27"/>
          <p:cNvSpPr/>
          <p:nvPr/>
        </p:nvSpPr>
        <p:spPr>
          <a:xfrm>
            <a:off x="4671940" y="3018899"/>
            <a:ext cx="2052549" cy="588124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アルコール</a:t>
            </a:r>
            <a:endParaRPr kumimoji="1" lang="ja-JP" altLang="en-US" sz="2800" b="1" dirty="0"/>
          </a:p>
        </p:txBody>
      </p:sp>
      <p:sp>
        <p:nvSpPr>
          <p:cNvPr id="29" name="角丸四角形 28"/>
          <p:cNvSpPr/>
          <p:nvPr/>
        </p:nvSpPr>
        <p:spPr>
          <a:xfrm>
            <a:off x="4668569" y="2217000"/>
            <a:ext cx="1753986" cy="535823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/>
              <a:t>ストレス</a:t>
            </a:r>
            <a:endParaRPr kumimoji="1" lang="ja-JP" altLang="en-US" sz="2800" b="1" dirty="0"/>
          </a:p>
        </p:txBody>
      </p:sp>
      <p:sp>
        <p:nvSpPr>
          <p:cNvPr id="30" name="角丸四角形 29"/>
          <p:cNvSpPr/>
          <p:nvPr/>
        </p:nvSpPr>
        <p:spPr>
          <a:xfrm>
            <a:off x="4668569" y="4635907"/>
            <a:ext cx="2518756" cy="502920"/>
          </a:xfrm>
          <a:prstGeom prst="roundRect">
            <a:avLst/>
          </a:prstGeom>
          <a:solidFill>
            <a:srgbClr val="FF7379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200" b="1" dirty="0"/>
              <a:t>甲状腺</a:t>
            </a:r>
            <a:r>
              <a:rPr kumimoji="1" lang="ja-JP" altLang="en-US" sz="2200" b="1" dirty="0" smtClean="0"/>
              <a:t>機能</a:t>
            </a:r>
            <a:r>
              <a:rPr kumimoji="1" lang="ja-JP" altLang="en-US" sz="2200" b="1" dirty="0"/>
              <a:t>亢進</a:t>
            </a:r>
            <a:r>
              <a:rPr kumimoji="1" lang="ja-JP" altLang="en-US" sz="2200" b="1" dirty="0" smtClean="0"/>
              <a:t>症</a:t>
            </a:r>
            <a:endParaRPr kumimoji="1" lang="ja-JP" altLang="en-US" sz="2200" b="1" dirty="0"/>
          </a:p>
        </p:txBody>
      </p:sp>
      <p:sp>
        <p:nvSpPr>
          <p:cNvPr id="31" name="角丸四角形 30"/>
          <p:cNvSpPr/>
          <p:nvPr/>
        </p:nvSpPr>
        <p:spPr>
          <a:xfrm>
            <a:off x="1173417" y="5454499"/>
            <a:ext cx="2740430" cy="3927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/>
              <a:t>心臓に関係するもの</a:t>
            </a:r>
            <a:endParaRPr kumimoji="1" lang="en-US" altLang="ja-JP" sz="2000" b="1" dirty="0" smtClean="0"/>
          </a:p>
        </p:txBody>
      </p:sp>
      <p:sp>
        <p:nvSpPr>
          <p:cNvPr id="32" name="角丸四角形 31"/>
          <p:cNvSpPr/>
          <p:nvPr/>
        </p:nvSpPr>
        <p:spPr>
          <a:xfrm>
            <a:off x="5111261" y="5460475"/>
            <a:ext cx="2857503" cy="39277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/>
              <a:t>心臓に関係しないもの</a:t>
            </a:r>
            <a:endParaRPr kumimoji="1" lang="en-US" altLang="ja-JP" sz="2000" b="1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672934" y="49310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など</a:t>
            </a:r>
            <a:endParaRPr kumimoji="1" lang="ja-JP" altLang="en-US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724495" y="49473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など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85027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32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中東遠総合医療センター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中東遠総合医療センター</dc:creator>
  <cp:lastModifiedBy>中東遠総合医療センター</cp:lastModifiedBy>
  <cp:revision>10</cp:revision>
  <dcterms:created xsi:type="dcterms:W3CDTF">2021-11-26T04:13:57Z</dcterms:created>
  <dcterms:modified xsi:type="dcterms:W3CDTF">2022-02-24T11:06:51Z</dcterms:modified>
</cp:coreProperties>
</file>