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33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185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11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26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54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89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430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2704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52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013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59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99FDB-749F-4D00-BA2A-081D7EC9CB6B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0541F-DE1B-436B-B6C7-EC37AEE909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92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533" y="647060"/>
            <a:ext cx="6791325" cy="4189635"/>
          </a:xfrm>
          <a:prstGeom prst="roundRect">
            <a:avLst>
              <a:gd name="adj" fmla="val 5175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013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58153" y="662547"/>
            <a:ext cx="4288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第</a:t>
            </a:r>
            <a:r>
              <a:rPr lang="en-US" altLang="ja-JP" sz="16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36</a:t>
            </a:r>
            <a:r>
              <a:rPr lang="ja-JP" altLang="en-US" sz="16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回医療</a:t>
            </a:r>
            <a:r>
              <a:rPr lang="ja-JP" altLang="en-US" sz="16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市民</a:t>
            </a:r>
            <a:r>
              <a:rPr lang="ja-JP" altLang="en-US" sz="16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講座～がん講習会～</a:t>
            </a:r>
            <a:r>
              <a:rPr lang="ja-JP" altLang="en-US" sz="1600" dirty="0" err="1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の</a:t>
            </a:r>
            <a:r>
              <a:rPr lang="ja-JP" altLang="en-US" sz="16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ご案内</a:t>
            </a:r>
            <a:endParaRPr lang="ja-JP" altLang="en-US" sz="16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441120" y="1484330"/>
            <a:ext cx="4122420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910176" y="1739841"/>
            <a:ext cx="3300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皆</a:t>
            </a:r>
            <a:r>
              <a:rPr lang="ja-JP" altLang="en-US" sz="9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さま</a:t>
            </a:r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の健康と安全を第一に考え、感染防止策を講じます。</a:t>
            </a:r>
            <a:endParaRPr lang="ja-JP" altLang="en-US" sz="9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52747" y="2321897"/>
            <a:ext cx="2172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午前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10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時～正午（受付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9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時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30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分～）</a:t>
            </a:r>
            <a:endParaRPr kumimoji="1" lang="ja-JP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58069" y="2053233"/>
            <a:ext cx="158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2022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年</a:t>
            </a:r>
            <a:r>
              <a:rPr kumimoji="1" lang="en-US" altLang="ja-JP" sz="14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5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月</a:t>
            </a:r>
            <a:r>
              <a:rPr kumimoji="1" lang="en-US" altLang="ja-JP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28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日（土）</a:t>
            </a:r>
            <a:endParaRPr kumimoji="1" lang="ja-JP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45927" y="283120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袋井市月見の里学遊館うさぎ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ホール</a:t>
            </a:r>
            <a:endParaRPr kumimoji="1" lang="en-US" altLang="ja-JP" sz="1000" dirty="0" smtClean="0">
              <a:latin typeface="ゴシック" panose="020B0609070205080204" pitchFamily="49" charset="-128"/>
              <a:ea typeface="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（</a:t>
            </a:r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袋井市上山梨</a:t>
            </a:r>
            <a:r>
              <a:rPr kumimoji="1" lang="en-US" altLang="ja-JP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4-3-7</a:t>
            </a:r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24477" y="3262321"/>
            <a:ext cx="23881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4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月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18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日（月）から</a:t>
            </a:r>
            <a:r>
              <a:rPr kumimoji="1" lang="en-US" altLang="ja-JP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5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月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27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日（金）までに申込み。ホームページ専用フォーム、または問い合わせ先へ電話、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FAX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のいずれかにて。</a:t>
            </a:r>
            <a:endParaRPr kumimoji="1" lang="en-US" altLang="ja-JP" sz="1000" dirty="0" smtClean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211390" y="2446328"/>
            <a:ext cx="260840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定員</a:t>
            </a:r>
            <a:r>
              <a:rPr kumimoji="1" lang="en-US" altLang="ja-JP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180</a:t>
            </a:r>
            <a:r>
              <a:rPr kumimoji="1" lang="ja-JP" altLang="en-US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名（予約制・先約順）</a:t>
            </a:r>
            <a:endParaRPr kumimoji="1" lang="ja-JP" altLang="en-US" sz="14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200364" y="2094012"/>
            <a:ext cx="108234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入場料無料</a:t>
            </a:r>
            <a:endParaRPr kumimoji="1" lang="ja-JP" altLang="en-US" sz="14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15625" y="2083691"/>
            <a:ext cx="728509" cy="372795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日時</a:t>
            </a:r>
            <a:endParaRPr kumimoji="1" lang="ja-JP" altLang="en-US" sz="1000" b="1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05659" y="2866985"/>
            <a:ext cx="728509" cy="18639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ゴシック" panose="020B0609070205080204" pitchFamily="49" charset="-128"/>
                <a:ea typeface="ゴシック" panose="020B0609070205080204" pitchFamily="49" charset="-128"/>
              </a:rPr>
              <a:t>場所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195968" y="3254058"/>
            <a:ext cx="728509" cy="18639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申込み</a:t>
            </a:r>
            <a:endParaRPr kumimoji="1" lang="ja-JP" altLang="en-US" sz="1000" b="1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447400" y="2785112"/>
            <a:ext cx="2751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①「最近増えてます！大腸がんと膵臓がん」</a:t>
            </a:r>
            <a:endParaRPr kumimoji="1" lang="ja-JP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　</a:t>
            </a:r>
            <a:r>
              <a:rPr kumimoji="1" lang="zh-TW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医務</a:t>
            </a:r>
            <a:r>
              <a:rPr kumimoji="1" lang="zh-TW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局長 兼 外科診療</a:t>
            </a:r>
            <a:r>
              <a:rPr kumimoji="1" lang="zh-TW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部長</a:t>
            </a:r>
            <a:r>
              <a:rPr kumimoji="1" lang="ja-JP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京兼 隆典 医師</a:t>
            </a:r>
            <a:endParaRPr kumimoji="1" lang="ja-JP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447400" y="3121477"/>
            <a:ext cx="31927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②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「がんと共に生きる</a:t>
            </a:r>
            <a:r>
              <a:rPr kumimoji="1" lang="zh-TW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～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緩和ケア外来</a:t>
            </a:r>
            <a:r>
              <a:rPr kumimoji="1" lang="zh-TW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～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」</a:t>
            </a:r>
            <a:endParaRPr kumimoji="1" lang="zh-TW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　</a:t>
            </a:r>
            <a:r>
              <a:rPr kumimoji="1" lang="zh-TW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副</a:t>
            </a:r>
            <a:r>
              <a:rPr kumimoji="1" lang="ja-JP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医務局長</a:t>
            </a:r>
            <a:r>
              <a:rPr kumimoji="1" lang="zh-TW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 兼 </a:t>
            </a:r>
            <a:r>
              <a:rPr kumimoji="1" lang="ja-JP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麻酔科</a:t>
            </a:r>
            <a:r>
              <a:rPr kumimoji="1" lang="zh-TW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診療</a:t>
            </a:r>
            <a:r>
              <a:rPr kumimoji="1" lang="zh-TW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部長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内山 智浩</a:t>
            </a:r>
            <a:r>
              <a:rPr kumimoji="1" lang="zh-TW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 医師</a:t>
            </a:r>
            <a:r>
              <a:rPr kumimoji="1" lang="ja-JP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</a:t>
            </a:r>
            <a:endParaRPr kumimoji="1" lang="ja-JP" altLang="en-US" sz="8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229579" y="2829176"/>
            <a:ext cx="272751" cy="1100106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latin typeface="ゴシック" panose="020B0609070205080204" pitchFamily="49" charset="-128"/>
                <a:ea typeface="ゴシック" panose="020B0609070205080204" pitchFamily="49" charset="-128"/>
              </a:rPr>
              <a:t>演題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216735" y="4058435"/>
            <a:ext cx="728509" cy="161138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問い合わせ</a:t>
            </a:r>
            <a:endParaRPr kumimoji="1" lang="ja-JP" altLang="en-US" sz="800" b="1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945244" y="3982623"/>
            <a:ext cx="15953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経営戦略室　</a:t>
            </a:r>
            <a:endParaRPr kumimoji="1" lang="en-US" altLang="zh-TW" sz="1000" dirty="0" smtClean="0">
              <a:latin typeface="ゴシック" panose="020B0609070205080204" pitchFamily="49" charset="-128"/>
              <a:ea typeface="ゴシック" panose="020B0609070205080204" pitchFamily="49" charset="-128"/>
            </a:endParaRPr>
          </a:p>
          <a:p>
            <a:r>
              <a:rPr kumimoji="1" lang="zh-TW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電話</a:t>
            </a:r>
            <a:r>
              <a:rPr kumimoji="1" lang="zh-TW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：</a:t>
            </a:r>
            <a:r>
              <a:rPr kumimoji="1" lang="en-US" altLang="zh-TW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0537-21-5555(</a:t>
            </a:r>
            <a:r>
              <a:rPr kumimoji="1" lang="zh-TW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代</a:t>
            </a:r>
            <a:r>
              <a:rPr kumimoji="1" lang="en-US" altLang="zh-TW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)</a:t>
            </a:r>
          </a:p>
          <a:p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FAX 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：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0537-28-8971</a:t>
            </a:r>
            <a:r>
              <a:rPr kumimoji="1" lang="en-US" altLang="ja-JP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(</a:t>
            </a:r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代</a:t>
            </a:r>
            <a:r>
              <a:rPr kumimoji="1" lang="en-US" altLang="ja-JP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)</a:t>
            </a:r>
            <a:endParaRPr kumimoji="1" lang="ja-JP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47399" y="3476933"/>
            <a:ext cx="3410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③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「がん</a:t>
            </a:r>
            <a:r>
              <a:rPr kumimoji="1" lang="ja-JP" altLang="en-US" sz="10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相談支援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センターのご紹介」</a:t>
            </a:r>
            <a:endParaRPr kumimoji="1" lang="zh-TW" altLang="en-US" sz="10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  <a:p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　</a:t>
            </a:r>
            <a:r>
              <a:rPr kumimoji="1" lang="ja-JP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副看護</a:t>
            </a:r>
            <a:r>
              <a:rPr kumimoji="1" lang="ja-JP" altLang="en-US" sz="8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部長 兼 がん相談支援センター</a:t>
            </a:r>
            <a:r>
              <a:rPr kumimoji="1" lang="ja-JP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長　</a:t>
            </a:r>
            <a:r>
              <a:rPr kumimoji="1" lang="ja-JP" altLang="en-US" sz="10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中川 穂波 看護師</a:t>
            </a:r>
            <a:r>
              <a:rPr kumimoji="1" lang="ja-JP" altLang="en-US" sz="8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　</a:t>
            </a:r>
            <a:endParaRPr kumimoji="1" lang="ja-JP" altLang="en-US" sz="8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14325" y="247650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/>
              <a:t>Ｐ４</a:t>
            </a:r>
            <a:endParaRPr kumimoji="1" lang="ja-JP" altLang="en-US" sz="11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43464" y="1067812"/>
            <a:ext cx="3877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「がんと闘う　住みなれたこの場所で」</a:t>
            </a:r>
            <a:endParaRPr lang="ja-JP" altLang="en-US" sz="16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pic>
        <p:nvPicPr>
          <p:cNvPr id="28" name="Picture 3" descr="医療市民講座QRコード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127" y="4002100"/>
            <a:ext cx="627892" cy="62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3748541" y="4086071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ja-JP" sz="1000" dirty="0"/>
              <a:t>◆詳細は当院ホームページ</a:t>
            </a:r>
            <a:r>
              <a:rPr lang="ja-JP" altLang="ja-JP" sz="1000" dirty="0" smtClean="0"/>
              <a:t>を</a:t>
            </a:r>
            <a:endParaRPr lang="en-US" altLang="ja-JP" sz="1000" dirty="0"/>
          </a:p>
          <a:p>
            <a:r>
              <a:rPr lang="ja-JP" altLang="en-US" sz="1000" dirty="0" smtClean="0"/>
              <a:t>　</a:t>
            </a:r>
            <a:r>
              <a:rPr lang="ja-JP" altLang="ja-JP" sz="1000" dirty="0" smtClean="0"/>
              <a:t>ご覧</a:t>
            </a:r>
            <a:r>
              <a:rPr lang="ja-JP" altLang="ja-JP" sz="1000" dirty="0"/>
              <a:t>ください。</a:t>
            </a:r>
          </a:p>
          <a:p>
            <a:pPr algn="ctr"/>
            <a:endParaRPr kumimoji="1" lang="ja-JP" altLang="en-US" sz="7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>
            <a:off x="3698027" y="4002100"/>
            <a:ext cx="274578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748541" y="4618814"/>
            <a:ext cx="274578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586096" y="1495018"/>
            <a:ext cx="60131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新型コロナウイルスの影響で開催延期となった</a:t>
            </a:r>
            <a:r>
              <a:rPr lang="en-US" altLang="ja-JP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2022</a:t>
            </a:r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年</a:t>
            </a:r>
            <a:r>
              <a:rPr lang="en-US" altLang="ja-JP" sz="9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2</a:t>
            </a:r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月</a:t>
            </a:r>
            <a:r>
              <a:rPr lang="en-US" altLang="ja-JP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2</a:t>
            </a:r>
            <a:r>
              <a:rPr lang="en-US" altLang="ja-JP" sz="900" dirty="0">
                <a:latin typeface="ゴシック" panose="020B0609070205080204" pitchFamily="49" charset="-128"/>
                <a:ea typeface="ゴシック" panose="020B0609070205080204" pitchFamily="49" charset="-128"/>
              </a:rPr>
              <a:t>6</a:t>
            </a:r>
            <a:r>
              <a:rPr lang="ja-JP" altLang="en-US" sz="900" dirty="0" smtClean="0">
                <a:latin typeface="ゴシック" panose="020B0609070205080204" pitchFamily="49" charset="-128"/>
                <a:ea typeface="ゴシック" panose="020B0609070205080204" pitchFamily="49" charset="-128"/>
              </a:rPr>
              <a:t>日の医療市民講座を以下のとおり、開催いたします。</a:t>
            </a:r>
            <a:endParaRPr lang="ja-JP" altLang="en-US" sz="900" dirty="0">
              <a:latin typeface="ゴシック" panose="020B0609070205080204" pitchFamily="49" charset="-128"/>
              <a:ea typeface="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34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250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中東遠総合医療センター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中東遠総合医療センター</dc:creator>
  <cp:lastModifiedBy>中東遠総合医療センター</cp:lastModifiedBy>
  <cp:revision>34</cp:revision>
  <cp:lastPrinted>2021-05-13T03:11:31Z</cp:lastPrinted>
  <dcterms:created xsi:type="dcterms:W3CDTF">2021-05-13T00:58:17Z</dcterms:created>
  <dcterms:modified xsi:type="dcterms:W3CDTF">2022-02-24T06:35:01Z</dcterms:modified>
</cp:coreProperties>
</file>