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ADBE1"/>
    <a:srgbClr val="FCFABA"/>
    <a:srgbClr val="7F94FD"/>
    <a:srgbClr val="E08067"/>
    <a:srgbClr val="788CC2"/>
    <a:srgbClr val="E6E6E6"/>
    <a:srgbClr val="CAD3FE"/>
    <a:srgbClr val="FF737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60" d="100"/>
          <a:sy n="160" d="100"/>
        </p:scale>
        <p:origin x="186" y="-12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56085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93809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33269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35370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85201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344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931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43740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02331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3996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762358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B8E431-CBC0-415A-BD5C-63DD9A4F828A}" type="datetimeFigureOut">
              <a:rPr kumimoji="1" lang="ja-JP" altLang="en-US" smtClean="0"/>
              <a:t>2022/2/24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2CEF5C-799E-4FCA-B741-C7FA4B58796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99723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正方形/長方形 33"/>
          <p:cNvSpPr/>
          <p:nvPr/>
        </p:nvSpPr>
        <p:spPr>
          <a:xfrm>
            <a:off x="4520303" y="4782914"/>
            <a:ext cx="682916" cy="1067476"/>
          </a:xfrm>
          <a:prstGeom prst="rect">
            <a:avLst/>
          </a:prstGeom>
          <a:solidFill>
            <a:srgbClr val="FADBE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3843138" y="4782914"/>
            <a:ext cx="682916" cy="1067476"/>
          </a:xfrm>
          <a:prstGeom prst="rect">
            <a:avLst/>
          </a:prstGeom>
          <a:solidFill>
            <a:srgbClr val="FCFAB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角丸四角形 32"/>
          <p:cNvSpPr/>
          <p:nvPr/>
        </p:nvSpPr>
        <p:spPr>
          <a:xfrm>
            <a:off x="4515863" y="1291076"/>
            <a:ext cx="4048298" cy="4559314"/>
          </a:xfrm>
          <a:prstGeom prst="roundRect">
            <a:avLst/>
          </a:prstGeom>
          <a:solidFill>
            <a:srgbClr val="FADBE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472005" y="1291075"/>
            <a:ext cx="4048298" cy="4559315"/>
          </a:xfrm>
          <a:prstGeom prst="roundRect">
            <a:avLst/>
          </a:prstGeom>
          <a:solidFill>
            <a:srgbClr val="FCFAB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" name="角丸四角形 4"/>
          <p:cNvSpPr/>
          <p:nvPr/>
        </p:nvSpPr>
        <p:spPr>
          <a:xfrm>
            <a:off x="680942" y="4602701"/>
            <a:ext cx="1573197" cy="502920"/>
          </a:xfrm>
          <a:prstGeom prst="roundRect">
            <a:avLst/>
          </a:prstGeom>
          <a:solidFill>
            <a:srgbClr val="FFC000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/>
              <a:t>狭心症</a:t>
            </a:r>
            <a:endParaRPr kumimoji="1" lang="ja-JP" altLang="en-US" sz="2800" b="1" dirty="0"/>
          </a:p>
        </p:txBody>
      </p:sp>
      <p:sp>
        <p:nvSpPr>
          <p:cNvPr id="6" name="角丸四角形 5"/>
          <p:cNvSpPr/>
          <p:nvPr/>
        </p:nvSpPr>
        <p:spPr>
          <a:xfrm>
            <a:off x="2727977" y="1285474"/>
            <a:ext cx="3590404" cy="743990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3200" b="1" dirty="0" smtClean="0"/>
              <a:t>心房細動の原因</a:t>
            </a:r>
            <a:endParaRPr kumimoji="1" lang="en-US" altLang="ja-JP" sz="3200" b="1" dirty="0" smtClean="0"/>
          </a:p>
        </p:txBody>
      </p:sp>
      <p:sp>
        <p:nvSpPr>
          <p:cNvPr id="8" name="角丸四角形 7"/>
          <p:cNvSpPr/>
          <p:nvPr/>
        </p:nvSpPr>
        <p:spPr>
          <a:xfrm>
            <a:off x="6768906" y="1794036"/>
            <a:ext cx="1573197" cy="535823"/>
          </a:xfrm>
          <a:prstGeom prst="roundRect">
            <a:avLst/>
          </a:prstGeom>
          <a:solidFill>
            <a:srgbClr val="FF7379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 smtClean="0"/>
              <a:t>加齢</a:t>
            </a:r>
            <a:endParaRPr kumimoji="1" lang="ja-JP" altLang="en-US" sz="2800" b="1" dirty="0"/>
          </a:p>
        </p:txBody>
      </p:sp>
      <p:sp>
        <p:nvSpPr>
          <p:cNvPr id="9" name="角丸四角形 8"/>
          <p:cNvSpPr/>
          <p:nvPr/>
        </p:nvSpPr>
        <p:spPr>
          <a:xfrm>
            <a:off x="4681989" y="3873986"/>
            <a:ext cx="1573197" cy="519200"/>
          </a:xfrm>
          <a:prstGeom prst="roundRect">
            <a:avLst/>
          </a:prstGeom>
          <a:solidFill>
            <a:srgbClr val="FF7379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 smtClean="0"/>
              <a:t>糖尿病</a:t>
            </a:r>
            <a:endParaRPr kumimoji="1" lang="ja-JP" altLang="en-US" sz="2800" b="1" dirty="0"/>
          </a:p>
        </p:txBody>
      </p:sp>
      <p:sp>
        <p:nvSpPr>
          <p:cNvPr id="22" name="角丸四角形 21"/>
          <p:cNvSpPr/>
          <p:nvPr/>
        </p:nvSpPr>
        <p:spPr>
          <a:xfrm>
            <a:off x="685139" y="2157719"/>
            <a:ext cx="1396538" cy="502920"/>
          </a:xfrm>
          <a:prstGeom prst="roundRect">
            <a:avLst/>
          </a:prstGeom>
          <a:solidFill>
            <a:srgbClr val="FFC000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/>
              <a:t>高血圧</a:t>
            </a:r>
            <a:endParaRPr kumimoji="1" lang="ja-JP" altLang="en-US" sz="2800" b="1" dirty="0"/>
          </a:p>
        </p:txBody>
      </p:sp>
      <p:sp>
        <p:nvSpPr>
          <p:cNvPr id="23" name="角丸四角形 22"/>
          <p:cNvSpPr/>
          <p:nvPr/>
        </p:nvSpPr>
        <p:spPr>
          <a:xfrm>
            <a:off x="2937294" y="4035672"/>
            <a:ext cx="1404851" cy="491834"/>
          </a:xfrm>
          <a:prstGeom prst="roundRect">
            <a:avLst/>
          </a:prstGeom>
          <a:solidFill>
            <a:srgbClr val="FFC000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 smtClean="0"/>
              <a:t>弁膜症</a:t>
            </a:r>
            <a:endParaRPr kumimoji="1" lang="ja-JP" altLang="en-US" sz="2800" b="1" dirty="0"/>
          </a:p>
        </p:txBody>
      </p:sp>
      <p:sp>
        <p:nvSpPr>
          <p:cNvPr id="24" name="角丸四角形 23"/>
          <p:cNvSpPr/>
          <p:nvPr/>
        </p:nvSpPr>
        <p:spPr>
          <a:xfrm>
            <a:off x="2952822" y="2617136"/>
            <a:ext cx="1388234" cy="502920"/>
          </a:xfrm>
          <a:prstGeom prst="roundRect">
            <a:avLst/>
          </a:prstGeom>
          <a:solidFill>
            <a:srgbClr val="FFC000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/>
              <a:t>心不全</a:t>
            </a:r>
            <a:endParaRPr kumimoji="1" lang="ja-JP" altLang="en-US" sz="2800" b="1" dirty="0"/>
          </a:p>
        </p:txBody>
      </p:sp>
      <p:sp>
        <p:nvSpPr>
          <p:cNvPr id="25" name="角丸四角形 24"/>
          <p:cNvSpPr/>
          <p:nvPr/>
        </p:nvSpPr>
        <p:spPr>
          <a:xfrm>
            <a:off x="685139" y="3273504"/>
            <a:ext cx="1753986" cy="541884"/>
          </a:xfrm>
          <a:prstGeom prst="roundRect">
            <a:avLst/>
          </a:prstGeom>
          <a:solidFill>
            <a:srgbClr val="FFC000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 smtClean="0"/>
              <a:t>心筋</a:t>
            </a:r>
            <a:r>
              <a:rPr kumimoji="1" lang="ja-JP" altLang="en-US" sz="2800" b="1" dirty="0"/>
              <a:t>梗塞</a:t>
            </a:r>
            <a:endParaRPr kumimoji="1" lang="ja-JP" altLang="en-US" sz="2800" b="1" dirty="0"/>
          </a:p>
        </p:txBody>
      </p:sp>
      <p:sp>
        <p:nvSpPr>
          <p:cNvPr id="26" name="角丸四角形 25"/>
          <p:cNvSpPr/>
          <p:nvPr/>
        </p:nvSpPr>
        <p:spPr>
          <a:xfrm>
            <a:off x="6826354" y="2584506"/>
            <a:ext cx="1515749" cy="535823"/>
          </a:xfrm>
          <a:prstGeom prst="roundRect">
            <a:avLst/>
          </a:prstGeom>
          <a:solidFill>
            <a:srgbClr val="FF7379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 smtClean="0"/>
              <a:t>肥満</a:t>
            </a:r>
            <a:endParaRPr kumimoji="1" lang="ja-JP" altLang="en-US" sz="2800" b="1" dirty="0"/>
          </a:p>
        </p:txBody>
      </p:sp>
      <p:sp>
        <p:nvSpPr>
          <p:cNvPr id="27" name="角丸四角形 26"/>
          <p:cNvSpPr/>
          <p:nvPr/>
        </p:nvSpPr>
        <p:spPr>
          <a:xfrm>
            <a:off x="6826354" y="3368897"/>
            <a:ext cx="1544472" cy="542755"/>
          </a:xfrm>
          <a:prstGeom prst="roundRect">
            <a:avLst/>
          </a:prstGeom>
          <a:solidFill>
            <a:srgbClr val="FF7379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 smtClean="0"/>
              <a:t>喫煙</a:t>
            </a:r>
            <a:endParaRPr kumimoji="1" lang="ja-JP" altLang="en-US" sz="2800" b="1" dirty="0"/>
          </a:p>
        </p:txBody>
      </p:sp>
      <p:sp>
        <p:nvSpPr>
          <p:cNvPr id="28" name="角丸四角形 27"/>
          <p:cNvSpPr/>
          <p:nvPr/>
        </p:nvSpPr>
        <p:spPr>
          <a:xfrm>
            <a:off x="4671940" y="3018899"/>
            <a:ext cx="2052549" cy="588124"/>
          </a:xfrm>
          <a:prstGeom prst="roundRect">
            <a:avLst/>
          </a:prstGeom>
          <a:solidFill>
            <a:srgbClr val="FF7379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/>
              <a:t>アルコール</a:t>
            </a:r>
            <a:endParaRPr kumimoji="1" lang="ja-JP" altLang="en-US" sz="2800" b="1" dirty="0"/>
          </a:p>
        </p:txBody>
      </p:sp>
      <p:sp>
        <p:nvSpPr>
          <p:cNvPr id="29" name="角丸四角形 28"/>
          <p:cNvSpPr/>
          <p:nvPr/>
        </p:nvSpPr>
        <p:spPr>
          <a:xfrm>
            <a:off x="4668569" y="2217000"/>
            <a:ext cx="1753986" cy="535823"/>
          </a:xfrm>
          <a:prstGeom prst="roundRect">
            <a:avLst/>
          </a:prstGeom>
          <a:solidFill>
            <a:srgbClr val="FF7379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 smtClean="0"/>
              <a:t>ストレス</a:t>
            </a:r>
            <a:endParaRPr kumimoji="1" lang="ja-JP" altLang="en-US" sz="2800" b="1" dirty="0"/>
          </a:p>
        </p:txBody>
      </p:sp>
      <p:sp>
        <p:nvSpPr>
          <p:cNvPr id="30" name="角丸四角形 29"/>
          <p:cNvSpPr/>
          <p:nvPr/>
        </p:nvSpPr>
        <p:spPr>
          <a:xfrm>
            <a:off x="4668569" y="4635907"/>
            <a:ext cx="2518756" cy="502920"/>
          </a:xfrm>
          <a:prstGeom prst="roundRect">
            <a:avLst/>
          </a:prstGeom>
          <a:solidFill>
            <a:srgbClr val="FF7379"/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200" b="1" dirty="0"/>
              <a:t>甲状腺</a:t>
            </a:r>
            <a:r>
              <a:rPr kumimoji="1" lang="ja-JP" altLang="en-US" sz="2200" b="1" dirty="0" smtClean="0"/>
              <a:t>機能</a:t>
            </a:r>
            <a:r>
              <a:rPr kumimoji="1" lang="ja-JP" altLang="en-US" sz="2200" b="1" dirty="0"/>
              <a:t>亢進</a:t>
            </a:r>
            <a:r>
              <a:rPr kumimoji="1" lang="ja-JP" altLang="en-US" sz="2200" b="1" dirty="0" smtClean="0"/>
              <a:t>症</a:t>
            </a:r>
            <a:endParaRPr kumimoji="1" lang="ja-JP" altLang="en-US" sz="2200" b="1" dirty="0"/>
          </a:p>
        </p:txBody>
      </p:sp>
      <p:sp>
        <p:nvSpPr>
          <p:cNvPr id="31" name="角丸四角形 30"/>
          <p:cNvSpPr/>
          <p:nvPr/>
        </p:nvSpPr>
        <p:spPr>
          <a:xfrm>
            <a:off x="1173417" y="5454499"/>
            <a:ext cx="2740430" cy="392776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 smtClean="0"/>
              <a:t>心臓に関係するもの</a:t>
            </a:r>
            <a:endParaRPr kumimoji="1" lang="en-US" altLang="ja-JP" sz="2000" b="1" dirty="0" smtClean="0"/>
          </a:p>
        </p:txBody>
      </p:sp>
      <p:sp>
        <p:nvSpPr>
          <p:cNvPr id="32" name="角丸四角形 31"/>
          <p:cNvSpPr/>
          <p:nvPr/>
        </p:nvSpPr>
        <p:spPr>
          <a:xfrm>
            <a:off x="5111261" y="5460475"/>
            <a:ext cx="2857503" cy="392776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 w="762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 smtClean="0"/>
              <a:t>心臓に関係しないもの</a:t>
            </a:r>
            <a:endParaRPr kumimoji="1" lang="en-US" altLang="ja-JP" sz="2000" b="1" dirty="0" smtClean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3672934" y="4931053"/>
            <a:ext cx="646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 smtClean="0"/>
              <a:t>など</a:t>
            </a:r>
            <a:endParaRPr kumimoji="1" lang="ja-JP" altLang="en-US" b="1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7724495" y="4947320"/>
            <a:ext cx="646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 smtClean="0"/>
              <a:t>など</a:t>
            </a:r>
            <a:endParaRPr kumimoji="1" lang="ja-JP" altLang="en-US" b="1" dirty="0"/>
          </a:p>
        </p:txBody>
      </p:sp>
    </p:spTree>
    <p:extLst>
      <p:ext uri="{BB962C8B-B14F-4D97-AF65-F5344CB8AC3E}">
        <p14:creationId xmlns:p14="http://schemas.microsoft.com/office/powerpoint/2010/main" val="850275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</TotalTime>
  <Words>32</Words>
  <Application>Microsoft Office PowerPoint</Application>
  <PresentationFormat>画面に合わせる (4:3)</PresentationFormat>
  <Paragraphs>17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中東遠総合医療センター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中東遠総合医療センター</dc:creator>
  <cp:lastModifiedBy>中東遠総合医療センター</cp:lastModifiedBy>
  <cp:revision>10</cp:revision>
  <dcterms:created xsi:type="dcterms:W3CDTF">2021-11-26T04:13:57Z</dcterms:created>
  <dcterms:modified xsi:type="dcterms:W3CDTF">2022-02-24T11:06:51Z</dcterms:modified>
</cp:coreProperties>
</file>

<file path=docProps/thumbnail.jpeg>
</file>